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61" r:id="rId6"/>
    <p:sldId id="263" r:id="rId7"/>
    <p:sldId id="262" r:id="rId8"/>
    <p:sldId id="264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04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75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4AEEA-F912-4D71-8D50-ED252F25E076}" type="datetimeFigureOut">
              <a:rPr lang="ru-RU" smtClean="0"/>
              <a:t>26.04.2024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A1C4-A0F5-4569-838D-39A28FEF431F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9908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4AEEA-F912-4D71-8D50-ED252F25E076}" type="datetimeFigureOut">
              <a:rPr lang="ru-RU" smtClean="0"/>
              <a:t>26.04.2024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A1C4-A0F5-4569-838D-39A28FEF431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0081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4AEEA-F912-4D71-8D50-ED252F25E076}" type="datetimeFigureOut">
              <a:rPr lang="ru-RU" smtClean="0"/>
              <a:t>26.04.2024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A1C4-A0F5-4569-838D-39A28FEF431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11166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4AEEA-F912-4D71-8D50-ED252F25E076}" type="datetimeFigureOut">
              <a:rPr lang="ru-RU" smtClean="0"/>
              <a:t>26.04.2024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A1C4-A0F5-4569-838D-39A28FEF431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92068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4AEEA-F912-4D71-8D50-ED252F25E076}" type="datetimeFigureOut">
              <a:rPr lang="ru-RU" smtClean="0"/>
              <a:t>26.04.2024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A1C4-A0F5-4569-838D-39A28FEF431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47250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4AEEA-F912-4D71-8D50-ED252F25E076}" type="datetimeFigureOut">
              <a:rPr lang="ru-RU" smtClean="0"/>
              <a:t>26.04.2024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A1C4-A0F5-4569-838D-39A28FEF431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24760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4AEEA-F912-4D71-8D50-ED252F25E076}" type="datetimeFigureOut">
              <a:rPr lang="ru-RU" smtClean="0"/>
              <a:t>26.04.2024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A1C4-A0F5-4569-838D-39A28FEF431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75208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4AEEA-F912-4D71-8D50-ED252F25E076}" type="datetimeFigureOut">
              <a:rPr lang="ru-RU" smtClean="0"/>
              <a:t>26.04.2024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A1C4-A0F5-4569-838D-39A28FEF431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3578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4AEEA-F912-4D71-8D50-ED252F25E076}" type="datetimeFigureOut">
              <a:rPr lang="ru-RU" smtClean="0"/>
              <a:t>26.04.2024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A1C4-A0F5-4569-838D-39A28FEF431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7151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4AEEA-F912-4D71-8D50-ED252F25E076}" type="datetimeFigureOut">
              <a:rPr lang="ru-RU" smtClean="0"/>
              <a:t>26.04.2024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A1C4-A0F5-4569-838D-39A28FEF431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68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4AEEA-F912-4D71-8D50-ED252F25E076}" type="datetimeFigureOut">
              <a:rPr lang="ru-RU" smtClean="0"/>
              <a:t>26.04.2024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A1C4-A0F5-4569-838D-39A28FEF431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2130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4AEEA-F912-4D71-8D50-ED252F25E076}" type="datetimeFigureOut">
              <a:rPr lang="ru-RU" smtClean="0"/>
              <a:t>26.04.2024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A1C4-A0F5-4569-838D-39A28FEF431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7232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4AEEA-F912-4D71-8D50-ED252F25E076}" type="datetimeFigureOut">
              <a:rPr lang="ru-RU" smtClean="0"/>
              <a:t>26.04.2024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A1C4-A0F5-4569-838D-39A28FEF431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8005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4AEEA-F912-4D71-8D50-ED252F25E076}" type="datetimeFigureOut">
              <a:rPr lang="ru-RU" smtClean="0"/>
              <a:t>26.04.2024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A1C4-A0F5-4569-838D-39A28FEF431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7793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4AEEA-F912-4D71-8D50-ED252F25E076}" type="datetimeFigureOut">
              <a:rPr lang="ru-RU" smtClean="0"/>
              <a:t>26.04.2024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A1C4-A0F5-4569-838D-39A28FEF431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6459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4AEEA-F912-4D71-8D50-ED252F25E076}" type="datetimeFigureOut">
              <a:rPr lang="ru-RU" smtClean="0"/>
              <a:t>26.04.2024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A1C4-A0F5-4569-838D-39A28FEF431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4771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4AEEA-F912-4D71-8D50-ED252F25E076}" type="datetimeFigureOut">
              <a:rPr lang="ru-RU" smtClean="0"/>
              <a:t>26.04.2024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A1C4-A0F5-4569-838D-39A28FEF431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1644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4B4AEEA-F912-4D71-8D50-ED252F25E076}" type="datetimeFigureOut">
              <a:rPr lang="ru-RU" smtClean="0"/>
              <a:t>26.04.2024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159A1C4-A0F5-4569-838D-39A28FEF431F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15152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94265" y="491067"/>
            <a:ext cx="6579371" cy="707886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Частотный анализ текста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9160933" y="6265333"/>
            <a:ext cx="2641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Проект Ильи Белозерова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0851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1303864"/>
            <a:ext cx="9177868" cy="206210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При неравномерном кодировании информации нужны данные о частоте встречаемости символов для эффективного результата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3367042" y="230736"/>
            <a:ext cx="4608954" cy="769441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ru-RU" sz="4400" dirty="0" smtClean="0"/>
              <a:t>АКТУАЛЬНОСТЬ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18305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38974" y="62300"/>
            <a:ext cx="1529586" cy="769441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ru-RU" sz="4400" dirty="0" smtClean="0"/>
              <a:t>Цель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71105" y="1052862"/>
            <a:ext cx="7903126" cy="461665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Создание </a:t>
            </a:r>
            <a:r>
              <a:rPr lang="ru-RU" sz="2400" dirty="0" smtClean="0"/>
              <a:t>программы «Частотный анализ текста»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991707" y="1735648"/>
            <a:ext cx="2230098" cy="769441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ru-RU" sz="4400" dirty="0" smtClean="0"/>
              <a:t>Задачи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71105" y="2885923"/>
            <a:ext cx="7265324" cy="353943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/>
              <a:t>Создать алгоритм частотного анализа текста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Изучить язык программирования </a:t>
            </a:r>
            <a:r>
              <a:rPr lang="en-US" sz="2800" dirty="0" smtClean="0"/>
              <a:t>Python</a:t>
            </a:r>
            <a:endParaRPr lang="ru-RU" sz="2800" dirty="0" smtClean="0"/>
          </a:p>
          <a:p>
            <a:pPr marL="342900" indent="-342900">
              <a:buAutoNum type="arabicPeriod"/>
            </a:pPr>
            <a:r>
              <a:rPr lang="ru-RU" sz="2800" dirty="0" smtClean="0"/>
              <a:t>Написать программу на языке </a:t>
            </a:r>
            <a:r>
              <a:rPr lang="en-US" sz="2800" dirty="0" smtClean="0"/>
              <a:t>Python</a:t>
            </a:r>
            <a:endParaRPr lang="ru-RU" sz="2800" dirty="0" smtClean="0"/>
          </a:p>
          <a:p>
            <a:pPr marL="342900" indent="-342900">
              <a:buAutoNum type="arabicPeriod"/>
            </a:pPr>
            <a:r>
              <a:rPr lang="ru-RU" sz="2800" dirty="0" smtClean="0"/>
              <a:t>Протестировать работоспособность программы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72088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556953" y="1230284"/>
            <a:ext cx="7705898" cy="3970318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/>
              <a:t>Считываем текст из файла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Объявляем массив из </a:t>
            </a:r>
            <a:r>
              <a:rPr lang="en-US" sz="2800" dirty="0" smtClean="0"/>
              <a:t>n-</a:t>
            </a:r>
            <a:r>
              <a:rPr lang="ru-RU" sz="2800" dirty="0" smtClean="0"/>
              <a:t>символов (</a:t>
            </a:r>
            <a:r>
              <a:rPr lang="en-US" sz="2800" dirty="0" smtClean="0"/>
              <a:t>n</a:t>
            </a:r>
            <a:r>
              <a:rPr lang="ru-RU" sz="2800" dirty="0" smtClean="0"/>
              <a:t> зависит от языка, на котором написан текст)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Пока не конец текста</a:t>
            </a:r>
          </a:p>
          <a:p>
            <a:pPr marL="800100" lvl="1" indent="-342900">
              <a:buFont typeface="+mj-lt"/>
              <a:buAutoNum type="arabicParenR"/>
            </a:pPr>
            <a:r>
              <a:rPr lang="ru-RU" sz="2800" dirty="0" smtClean="0"/>
              <a:t>Считываем символ</a:t>
            </a:r>
          </a:p>
          <a:p>
            <a:pPr marL="800100" lvl="1" indent="-342900">
              <a:buFont typeface="+mj-lt"/>
              <a:buAutoNum type="arabicParenR"/>
            </a:pPr>
            <a:r>
              <a:rPr lang="ru-RU" sz="2800" dirty="0" smtClean="0"/>
              <a:t>По </a:t>
            </a:r>
            <a:r>
              <a:rPr lang="en-US" sz="2800" dirty="0" smtClean="0"/>
              <a:t>ASCII</a:t>
            </a:r>
            <a:r>
              <a:rPr lang="ru-RU" sz="2800" dirty="0" smtClean="0"/>
              <a:t> коду заполняем массив счётчиком символов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/>
              <a:t>Вывод массива счётчиков</a:t>
            </a:r>
            <a:endParaRPr lang="ru-RU" sz="2800" dirty="0"/>
          </a:p>
        </p:txBody>
      </p:sp>
      <p:sp>
        <p:nvSpPr>
          <p:cNvPr id="21" name="TextBox 20"/>
          <p:cNvSpPr txBox="1"/>
          <p:nvPr/>
        </p:nvSpPr>
        <p:spPr>
          <a:xfrm>
            <a:off x="3818239" y="111708"/>
            <a:ext cx="3257623" cy="769441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ru-RU" sz="4400" dirty="0" smtClean="0"/>
              <a:t>АЛГОРИТМ</a:t>
            </a:r>
          </a:p>
        </p:txBody>
      </p:sp>
    </p:spTree>
    <p:extLst>
      <p:ext uri="{BB962C8B-B14F-4D97-AF65-F5344CB8AC3E}">
        <p14:creationId xmlns:p14="http://schemas.microsoft.com/office/powerpoint/2010/main" val="61512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3580" y="989215"/>
            <a:ext cx="8977744" cy="4401205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Задача решена несколькими способами</a:t>
            </a:r>
            <a:r>
              <a:rPr lang="en-US" sz="2800" dirty="0" smtClean="0"/>
              <a:t>:</a:t>
            </a:r>
            <a:endParaRPr lang="ru-RU" sz="2800" dirty="0" smtClean="0"/>
          </a:p>
          <a:p>
            <a:endParaRPr lang="ru-RU" sz="2800" dirty="0" smtClean="0"/>
          </a:p>
          <a:p>
            <a:pPr marL="342900" indent="-342900">
              <a:buAutoNum type="arabicPeriod"/>
            </a:pPr>
            <a:r>
              <a:rPr lang="ru-RU" sz="2800" dirty="0" smtClean="0"/>
              <a:t>Первый способ работает только с текстом из английских букв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Второй способ показывает частоту встречаемости </a:t>
            </a:r>
            <a:r>
              <a:rPr lang="ru-RU" sz="2800" dirty="0" smtClean="0"/>
              <a:t>символа только</a:t>
            </a:r>
            <a:r>
              <a:rPr lang="en-US" sz="2800" dirty="0" smtClean="0"/>
              <a:t> </a:t>
            </a:r>
            <a:r>
              <a:rPr lang="ru-RU" sz="2800" dirty="0" smtClean="0"/>
              <a:t>в данном тексте</a:t>
            </a:r>
            <a:endParaRPr lang="ru-RU" sz="2800" dirty="0" smtClean="0"/>
          </a:p>
          <a:p>
            <a:pPr marL="342900" indent="-342900">
              <a:buAutoNum type="arabicPeriod"/>
            </a:pPr>
            <a:r>
              <a:rPr lang="ru-RU" sz="2800" dirty="0" smtClean="0"/>
              <a:t>Третий способ определяет частоту встречаемости через использование объекта словарь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166743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196670" y="374073"/>
            <a:ext cx="5432898" cy="584775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ru-RU" sz="3200" dirty="0" smtClean="0"/>
              <a:t>Первый способ решения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672" y="1321725"/>
            <a:ext cx="10946597" cy="4798088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274913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07971" y="349135"/>
            <a:ext cx="4706738" cy="52322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dirty="0" smtClean="0"/>
              <a:t>Второй способ решения</a:t>
            </a:r>
            <a:endParaRPr lang="ru-RU" sz="28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08" y="1778924"/>
            <a:ext cx="11401852" cy="3286731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6935453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83528" y="482139"/>
            <a:ext cx="5269391" cy="584775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ru-RU" sz="3200" dirty="0" smtClean="0"/>
              <a:t>Третий способ решения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275" y="2003367"/>
            <a:ext cx="11596977" cy="3031028"/>
          </a:xfrm>
          <a:prstGeom prst="rect">
            <a:avLst/>
          </a:prstGeom>
          <a:ln w="127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4677491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22759" y="230736"/>
            <a:ext cx="2709561" cy="769441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ВЫВОДЫ</a:t>
            </a:r>
            <a:endParaRPr lang="ru-RU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324196" y="1454727"/>
            <a:ext cx="10440786" cy="2554545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Первая программа работает только для текста с английскими буквами</a:t>
            </a:r>
          </a:p>
          <a:p>
            <a:r>
              <a:rPr lang="ru-RU" sz="3200" dirty="0" smtClean="0"/>
              <a:t>Вторая программа работает со всеми буквами, входящими в строку</a:t>
            </a:r>
          </a:p>
          <a:p>
            <a:r>
              <a:rPr lang="ru-RU" sz="3200" dirty="0" smtClean="0"/>
              <a:t>Третья программа получилась самой короткой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505589043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404</TotalTime>
  <Words>150</Words>
  <Application>Microsoft Office PowerPoint</Application>
  <PresentationFormat>Широкоэкранный</PresentationFormat>
  <Paragraphs>30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Century Gothic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user47</dc:creator>
  <cp:lastModifiedBy>user47</cp:lastModifiedBy>
  <cp:revision>23</cp:revision>
  <dcterms:created xsi:type="dcterms:W3CDTF">2024-04-12T07:17:40Z</dcterms:created>
  <dcterms:modified xsi:type="dcterms:W3CDTF">2024-04-26T07:26:56Z</dcterms:modified>
</cp:coreProperties>
</file>